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6" r:id="rId3"/>
    <p:sldId id="257" r:id="rId4"/>
    <p:sldId id="258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>
        <p:scale>
          <a:sx n="70" d="100"/>
          <a:sy n="70" d="100"/>
        </p:scale>
        <p:origin x="2070" y="9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B3BDD-B888-436F-A840-D3622D02E0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D92A9B-EFB8-4EEA-8C73-E7D6B2F190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936527-99F0-460C-BF0D-AE83068F3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57101-0B6B-4062-9A38-E97625A3E6D0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DB03A7-B98B-473E-85D5-8BBEFEF8B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57F5C6-D723-4D25-A3CD-E2507748C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588A3-910B-48E2-A4D2-94CC38824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6753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D2CA0-1EC7-4767-9CEA-4B0D8362D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B4059C-04D8-4877-B4E7-95A767CCD7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FF5DB0-0B19-4E55-93D4-C07855E6D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57101-0B6B-4062-9A38-E97625A3E6D0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B34539-427B-418D-A866-61F034BBD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ADB05-9671-4F62-B52B-8310754DD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588A3-910B-48E2-A4D2-94CC38824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607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8C4937-8F69-485C-A4FD-0293ABB2A6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D620A4-3EF7-4E38-87A4-F87C1C33E8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D30F90-9506-4A0E-B7ED-D9E97E40B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57101-0B6B-4062-9A38-E97625A3E6D0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2AE374-99AF-4583-97FD-C75D3A1A7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FBF8B0-D946-4AC2-A526-C0F2CE342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588A3-910B-48E2-A4D2-94CC38824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960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06E51-5A64-4271-9AC9-5AD858A81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4BDAFB-3D77-4DB8-901D-DB072BD0EF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C1AC30-A930-4BE1-85B6-704836F0A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57101-0B6B-4062-9A38-E97625A3E6D0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E77ABE-2207-4F56-849F-6E58A9C52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584BC-487C-477C-9769-19DFD3D35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588A3-910B-48E2-A4D2-94CC38824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226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65252-975C-4211-A3C0-5980DF9C4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6557D8-DCF6-4A71-841C-9F6FFF5AAA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BF1CEE-011C-4AE8-A897-92BE953B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57101-0B6B-4062-9A38-E97625A3E6D0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C45344-7B6F-4E4A-B8CE-6E70E645D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F43495-D6C3-43D1-9CDE-CCF505B8D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588A3-910B-48E2-A4D2-94CC38824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10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F6FEE-8552-4319-B0A0-C6170D120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EE07A3-D5B0-45CE-BFE9-264BB8DBB6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4A7327-6BF9-4369-814B-FB7988FAD0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D6A41B-302A-442B-A220-A90D582A5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57101-0B6B-4062-9A38-E97625A3E6D0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A6CC98-8C03-4C55-A1E6-15E1B4BF1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3075CE-7610-4A83-BB60-F8E7A024A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588A3-910B-48E2-A4D2-94CC38824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51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D0997-58E8-4DAB-A065-16A920BB2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730455-8D1F-4A8F-B596-0C7140B3DC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5DABBF-7A4F-43C2-AFF5-FBD3053638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39B239-653F-4DD2-8EDF-C04CD0192D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18F74F-9543-4C16-AC7E-0CC0AAC4E9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C0C57E-EF04-48E7-B3C2-20037B2AC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57101-0B6B-4062-9A38-E97625A3E6D0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9EEAD4-2E1A-456C-BB10-07F022E63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DFE881-98BE-44AF-B3AA-03E0D6069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588A3-910B-48E2-A4D2-94CC38824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478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9AA68-CE22-4B0E-B8A5-DA4157C1F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831AE3-A8E6-4D91-8A80-3FB599E67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57101-0B6B-4062-9A38-E97625A3E6D0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0F3576-A835-427B-9686-970964E75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BCD44D-1FCA-4AC4-A6FB-37D3D0CE1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588A3-910B-48E2-A4D2-94CC38824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334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4C25DA-B857-4EDD-B6F3-12985BFD9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57101-0B6B-4062-9A38-E97625A3E6D0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24B31F-B643-447E-80A6-D34024752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95C0AD-E8D3-48C0-AE09-2F52D5FB4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588A3-910B-48E2-A4D2-94CC38824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654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F436C-008A-44E1-98B0-9D9155C6D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9B2DB-8DE4-43F1-8693-4DEEA95C26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9F71F3-BE27-42DE-823F-939559F94F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0D916F-BA0B-4444-B475-7E2F42C02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57101-0B6B-4062-9A38-E97625A3E6D0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0E2C4C-9640-48A5-AE4D-E4643F284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33D2FA-4507-46AA-B9EE-2379587AE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588A3-910B-48E2-A4D2-94CC38824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039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F4A92-6738-4F80-AD55-642F62E17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451A32-F954-4DBA-BB4A-E299F08369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FA194C-3DF4-48B6-AAC3-66A06FC100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6EE0B4-6295-4FC6-BDA9-F192D8BA9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57101-0B6B-4062-9A38-E97625A3E6D0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BE5D72-135C-43D6-938B-E714DED01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B96EED-9AD0-4AA0-BBA9-451D7A7F2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588A3-910B-48E2-A4D2-94CC38824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030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AF944D-C90F-49EF-85C0-35C89D245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BFE77C-137C-46AB-ACF0-12A1173B92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79BB68-13BA-4FE0-ABE6-4DDF55B855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557101-0B6B-4062-9A38-E97625A3E6D0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4E2F3B-DE81-4F44-A73A-56FADB163B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0BBA0A-771B-4AD8-8A0D-6548FB8ED6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1588A3-910B-48E2-A4D2-94CC38824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087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 3">
            <a:extLst>
              <a:ext uri="{FF2B5EF4-FFF2-40B4-BE49-F238E27FC236}">
                <a16:creationId xmlns:a16="http://schemas.microsoft.com/office/drawing/2014/main" id="{C175ACF6-ED31-417B-927F-10B26F502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518"/>
          <a:stretch>
            <a:fillRect/>
          </a:stretch>
        </p:blipFill>
        <p:spPr bwMode="auto">
          <a:xfrm>
            <a:off x="211427" y="199303"/>
            <a:ext cx="11513766" cy="1486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027" name="Picture 3" descr="p 4">
            <a:extLst>
              <a:ext uri="{FF2B5EF4-FFF2-40B4-BE49-F238E27FC236}">
                <a16:creationId xmlns:a16="http://schemas.microsoft.com/office/drawing/2014/main" id="{A2CE6763-9042-4A43-A1F7-E997008FC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6" t="12543" r="16489" b="81419"/>
          <a:stretch>
            <a:fillRect/>
          </a:stretch>
        </p:blipFill>
        <p:spPr bwMode="auto">
          <a:xfrm>
            <a:off x="211427" y="3601180"/>
            <a:ext cx="11764408" cy="1261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028" name="Picture 4" descr="p 3">
            <a:extLst>
              <a:ext uri="{FF2B5EF4-FFF2-40B4-BE49-F238E27FC236}">
                <a16:creationId xmlns:a16="http://schemas.microsoft.com/office/drawing/2014/main" id="{2EB44D84-7973-400E-9F86-7157BCDBB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09"/>
          <a:stretch>
            <a:fillRect/>
          </a:stretch>
        </p:blipFill>
        <p:spPr bwMode="auto">
          <a:xfrm>
            <a:off x="247940" y="1862350"/>
            <a:ext cx="11572026" cy="1562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029" name="Picture 5" descr="p 4">
            <a:extLst>
              <a:ext uri="{FF2B5EF4-FFF2-40B4-BE49-F238E27FC236}">
                <a16:creationId xmlns:a16="http://schemas.microsoft.com/office/drawing/2014/main" id="{1EE85BD6-31B9-4341-BAE9-6F2CE7FE5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4" t="40672" r="16489" b="53157"/>
          <a:stretch>
            <a:fillRect/>
          </a:stretch>
        </p:blipFill>
        <p:spPr bwMode="auto">
          <a:xfrm>
            <a:off x="211427" y="5039184"/>
            <a:ext cx="11740366" cy="1287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99576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 4">
            <a:extLst>
              <a:ext uri="{FF2B5EF4-FFF2-40B4-BE49-F238E27FC236}">
                <a16:creationId xmlns:a16="http://schemas.microsoft.com/office/drawing/2014/main" id="{D3D999BD-2B11-4DE5-87D8-FAE161C71C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6" t="69627" r="16489" b="24487"/>
          <a:stretch/>
        </p:blipFill>
        <p:spPr bwMode="auto">
          <a:xfrm>
            <a:off x="122726" y="257175"/>
            <a:ext cx="12017080" cy="125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9E8A7D-033B-493F-9D7A-87F9977B5C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671"/>
          <a:stretch/>
        </p:blipFill>
        <p:spPr>
          <a:xfrm>
            <a:off x="247650" y="4681534"/>
            <a:ext cx="11803354" cy="15382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C8F255-8D8C-4E0E-AF5C-7250759590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671"/>
          <a:stretch/>
        </p:blipFill>
        <p:spPr>
          <a:xfrm>
            <a:off x="171450" y="1571624"/>
            <a:ext cx="11766839" cy="15335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DCCB242-C4D4-409D-BFF8-BB3F4AB79C6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26" b="45099"/>
          <a:stretch/>
        </p:blipFill>
        <p:spPr>
          <a:xfrm>
            <a:off x="209550" y="3167061"/>
            <a:ext cx="11827988" cy="1452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0227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D625F48-C74B-40EF-973E-944C2C692F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270"/>
          <a:stretch/>
        </p:blipFill>
        <p:spPr>
          <a:xfrm>
            <a:off x="219076" y="304799"/>
            <a:ext cx="11988148" cy="14763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B14718-1B18-4B73-BA2C-B07A4739AF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14"/>
          <a:stretch/>
        </p:blipFill>
        <p:spPr>
          <a:xfrm>
            <a:off x="55409" y="3429001"/>
            <a:ext cx="11930534" cy="13811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D64443-BBE6-41B9-9456-9AEF857257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99" b="50430"/>
          <a:stretch/>
        </p:blipFill>
        <p:spPr>
          <a:xfrm>
            <a:off x="151249" y="1943100"/>
            <a:ext cx="11937715" cy="13525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78DCE1F-DF1A-421D-B712-098D18BCB616}"/>
              </a:ext>
            </a:extLst>
          </p:cNvPr>
          <p:cNvSpPr/>
          <p:nvPr/>
        </p:nvSpPr>
        <p:spPr>
          <a:xfrm>
            <a:off x="1428750" y="152400"/>
            <a:ext cx="1143000" cy="390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919494A-36D4-45E2-AE83-6F08DE646541}"/>
              </a:ext>
            </a:extLst>
          </p:cNvPr>
          <p:cNvSpPr/>
          <p:nvPr/>
        </p:nvSpPr>
        <p:spPr>
          <a:xfrm>
            <a:off x="4133849" y="1624012"/>
            <a:ext cx="2079299" cy="390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6410D5-C849-4329-A18E-CECE6DBD3B10}"/>
              </a:ext>
            </a:extLst>
          </p:cNvPr>
          <p:cNvSpPr/>
          <p:nvPr/>
        </p:nvSpPr>
        <p:spPr>
          <a:xfrm>
            <a:off x="6486525" y="1585912"/>
            <a:ext cx="4495800" cy="390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DAB02F-0CF1-4390-B842-52506C38A638}"/>
              </a:ext>
            </a:extLst>
          </p:cNvPr>
          <p:cNvSpPr/>
          <p:nvPr/>
        </p:nvSpPr>
        <p:spPr>
          <a:xfrm>
            <a:off x="1200149" y="3233736"/>
            <a:ext cx="1476375" cy="390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AC24838-EEB2-446E-94A9-2FA5B336D216}"/>
              </a:ext>
            </a:extLst>
          </p:cNvPr>
          <p:cNvSpPr/>
          <p:nvPr/>
        </p:nvSpPr>
        <p:spPr>
          <a:xfrm>
            <a:off x="6213149" y="3162301"/>
            <a:ext cx="2283151" cy="390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8555124-963D-450E-8A16-780B529BF5EB}"/>
              </a:ext>
            </a:extLst>
          </p:cNvPr>
          <p:cNvSpPr/>
          <p:nvPr/>
        </p:nvSpPr>
        <p:spPr>
          <a:xfrm>
            <a:off x="9258299" y="3062288"/>
            <a:ext cx="1733551" cy="390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1804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EB3AFC-4296-4320-94EF-F780E4F1AE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4" t="20695" r="16567" b="72916"/>
          <a:stretch/>
        </p:blipFill>
        <p:spPr>
          <a:xfrm>
            <a:off x="219076" y="266700"/>
            <a:ext cx="11702498" cy="13525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3903DA-3A23-45A9-9D1D-53BB641859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4" t="63597" r="16567" b="29445"/>
          <a:stretch/>
        </p:blipFill>
        <p:spPr>
          <a:xfrm>
            <a:off x="235230" y="1659622"/>
            <a:ext cx="11653646" cy="14668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B32093-CDA1-4E97-8925-61F01B23E1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6" t="19723" r="17826" b="73333"/>
          <a:stretch/>
        </p:blipFill>
        <p:spPr>
          <a:xfrm>
            <a:off x="221582" y="3190018"/>
            <a:ext cx="11676126" cy="14668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6EF6D2-CD50-47C8-8935-CC649A9886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6" t="63334" r="17826" b="30555"/>
          <a:stretch/>
        </p:blipFill>
        <p:spPr>
          <a:xfrm>
            <a:off x="251486" y="4753111"/>
            <a:ext cx="11694389" cy="129284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49500A5-6182-435A-A1DA-D62BFAE53854}"/>
              </a:ext>
            </a:extLst>
          </p:cNvPr>
          <p:cNvSpPr/>
          <p:nvPr/>
        </p:nvSpPr>
        <p:spPr>
          <a:xfrm>
            <a:off x="7648574" y="33338"/>
            <a:ext cx="3781425" cy="390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0414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0</Words>
  <Application>Microsoft Office PowerPoint</Application>
  <PresentationFormat>Widescreen</PresentationFormat>
  <Paragraphs>0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Debra Wilson</dc:creator>
  <cp:lastModifiedBy>Debra Wilson</cp:lastModifiedBy>
  <cp:revision>3</cp:revision>
  <dcterms:created xsi:type="dcterms:W3CDTF">2021-10-12T20:10:35Z</dcterms:created>
  <dcterms:modified xsi:type="dcterms:W3CDTF">2021-10-12T20:22:44Z</dcterms:modified>
</cp:coreProperties>
</file>